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39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7" r:id="rId26"/>
    <p:sldId id="340" r:id="rId27"/>
    <p:sldId id="283" r:id="rId28"/>
    <p:sldId id="341" r:id="rId29"/>
    <p:sldId id="342" r:id="rId30"/>
    <p:sldId id="343" r:id="rId31"/>
    <p:sldId id="344" r:id="rId32"/>
    <p:sldId id="345" r:id="rId33"/>
    <p:sldId id="346" r:id="rId34"/>
    <p:sldId id="354" r:id="rId35"/>
    <p:sldId id="355" r:id="rId36"/>
    <p:sldId id="356" r:id="rId37"/>
    <p:sldId id="350" r:id="rId38"/>
    <p:sldId id="351" r:id="rId39"/>
    <p:sldId id="290" r:id="rId40"/>
    <p:sldId id="291" r:id="rId41"/>
    <p:sldId id="297" r:id="rId42"/>
    <p:sldId id="298" r:id="rId43"/>
    <p:sldId id="299" r:id="rId44"/>
    <p:sldId id="309" r:id="rId45"/>
    <p:sldId id="311" r:id="rId46"/>
    <p:sldId id="310" r:id="rId47"/>
    <p:sldId id="292" r:id="rId48"/>
    <p:sldId id="293" r:id="rId49"/>
    <p:sldId id="294" r:id="rId50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1C5917"/>
    <a:srgbClr val="A50021"/>
    <a:srgbClr val="3333FF"/>
    <a:srgbClr val="21872B"/>
    <a:srgbClr val="0000FF"/>
    <a:srgbClr val="CC9B00"/>
    <a:srgbClr val="B54F17"/>
    <a:srgbClr val="884106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45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0CE0-1C4D-4C81-9B39-19F930C090DA}" type="datetimeFigureOut">
              <a:rPr lang="ms-MY" smtClean="0"/>
              <a:pPr/>
              <a:t>27/11/2009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pic>
          <p:nvPicPr>
            <p:cNvPr id="1039" name="Picture 15" descr="C:\Users\NADHIRAH\Pictures\background21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2" name="Picture 8" descr="C:\Users\NADHIRAH\Pictures\islamic10.jp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l="5000"/>
              <a:stretch>
                <a:fillRect/>
              </a:stretch>
            </p:blipFill>
            <p:spPr bwMode="auto">
              <a:xfrm>
                <a:off x="357158" y="0"/>
                <a:ext cx="7500990" cy="564357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30" name="Picture 6" descr="C:\Users\NADHIRAH\Pictures\lembu korban.jpg"/>
              <p:cNvPicPr>
                <a:picLocks noChangeAspect="1" noChangeArrowheads="1"/>
              </p:cNvPicPr>
              <p:nvPr/>
            </p:nvPicPr>
            <p:blipFill>
              <a:blip r:embed="rId4">
                <a:lum bright="20000" contrast="20000"/>
              </a:blip>
              <a:srcRect/>
              <a:stretch>
                <a:fillRect/>
              </a:stretch>
            </p:blipFill>
            <p:spPr bwMode="auto">
              <a:xfrm>
                <a:off x="-285784" y="4000504"/>
                <a:ext cx="3071834" cy="31902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  <a:softEdge rad="635000"/>
              </a:effectLst>
            </p:spPr>
          </p:pic>
          <p:pic>
            <p:nvPicPr>
              <p:cNvPr id="1034" name="Picture 10" descr="C:\Users\NADHIRAH\Pictures\lembu-korban.jpg"/>
              <p:cNvPicPr>
                <a:picLocks noChangeAspect="1" noChangeArrowheads="1"/>
              </p:cNvPicPr>
              <p:nvPr/>
            </p:nvPicPr>
            <p:blipFill>
              <a:blip r:embed="rId5">
                <a:lum contrast="-10000"/>
              </a:blip>
              <a:srcRect/>
              <a:stretch>
                <a:fillRect/>
              </a:stretch>
            </p:blipFill>
            <p:spPr bwMode="auto">
              <a:xfrm>
                <a:off x="5214942" y="2285992"/>
                <a:ext cx="4500594" cy="478723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  <a:softEdge rad="635000"/>
              </a:effec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428596" y="71414"/>
            <a:ext cx="8715404" cy="1214446"/>
            <a:chOff x="428596" y="71414"/>
            <a:chExt cx="8715404" cy="1214446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428596" y="71414"/>
              <a:ext cx="1143008" cy="1214446"/>
              <a:chOff x="2160" y="3110"/>
              <a:chExt cx="1080" cy="1080"/>
            </a:xfrm>
            <a:effectLst>
              <a:glow rad="101600">
                <a:schemeClr val="tx1">
                  <a:alpha val="60000"/>
                </a:schemeClr>
              </a:glow>
            </a:effectLst>
          </p:grpSpPr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2220" y="3160"/>
                <a:ext cx="960" cy="98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ms-MY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Calibri" pitchFamily="34" charset="0"/>
                </a:endParaRPr>
              </a:p>
            </p:txBody>
          </p:sp>
          <p:pic>
            <p:nvPicPr>
              <p:cNvPr id="21" name="Picture 9" descr="lambangterengganu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0" y="3110"/>
                <a:ext cx="1080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1142944" y="214290"/>
              <a:ext cx="80010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Jabatan</a:t>
              </a:r>
              <a:r>
                <a:rPr lang="en-US" sz="36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 Hal </a:t>
              </a:r>
              <a:r>
                <a:rPr lang="en-US" sz="3600" b="1" dirty="0" err="1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Ehwal</a:t>
              </a:r>
              <a:r>
                <a:rPr lang="en-US" sz="3600" b="1" dirty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 </a:t>
              </a:r>
              <a:r>
                <a:rPr lang="en-US" sz="3600" b="1" dirty="0" smtClean="0">
                  <a:ln w="6350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Agama Terengganu</a:t>
              </a:r>
              <a:endPara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8596" y="1857364"/>
            <a:ext cx="7429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Classic" pitchFamily="18" charset="0"/>
                <a:cs typeface="Arial" pitchFamily="34" charset="0"/>
              </a:rPr>
              <a:t>K</a:t>
            </a:r>
            <a:r>
              <a:rPr lang="en-US" sz="2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Classic" pitchFamily="18" charset="0"/>
                <a:cs typeface="Arial" pitchFamily="34" charset="0"/>
              </a:rPr>
              <a:t>M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844" y="2962817"/>
            <a:ext cx="850112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50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HUKUM QORBAN</a:t>
            </a:r>
            <a:endParaRPr lang="ms-MY" sz="8000" b="1" spc="50" dirty="0">
              <a:ln w="571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76200" y="535782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10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Zulhijjah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1430 /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27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November, 2009</a:t>
            </a:r>
            <a:endParaRPr lang="en-US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7224" y="5701745"/>
            <a:ext cx="705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http://e-khutbah.terengganu.gov.my</a:t>
            </a:r>
            <a:endParaRPr lang="en-US" sz="3200" i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-24"/>
            <a:ext cx="750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Mendekatkan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3428992" y="1571612"/>
            <a:ext cx="5286412" cy="142876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57150">
            <a:solidFill>
              <a:srgbClr val="21872B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Kenali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2143108" y="3300418"/>
            <a:ext cx="5572164" cy="1414466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57150">
            <a:solidFill>
              <a:srgbClr val="21872B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2428860" y="4929198"/>
            <a:ext cx="5964157" cy="142876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57150">
            <a:solidFill>
              <a:srgbClr val="21872B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ketaatan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23" name="Curved Connector 22"/>
          <p:cNvCxnSpPr>
            <a:stCxn id="18" idx="2"/>
            <a:endCxn id="21" idx="2"/>
          </p:cNvCxnSpPr>
          <p:nvPr/>
        </p:nvCxnSpPr>
        <p:spPr>
          <a:xfrm rot="16200000" flipH="1">
            <a:off x="660769" y="3875487"/>
            <a:ext cx="2786082" cy="750099"/>
          </a:xfrm>
          <a:prstGeom prst="curvedConnector2">
            <a:avLst/>
          </a:prstGeom>
          <a:ln w="57150">
            <a:solidFill>
              <a:srgbClr val="FFFF00"/>
            </a:solidFill>
          </a:ln>
          <a:effectLst>
            <a:glow rad="101600">
              <a:srgbClr val="21872B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2"/>
          <p:cNvCxnSpPr>
            <a:stCxn id="18" idx="2"/>
            <a:endCxn id="20" idx="2"/>
          </p:cNvCxnSpPr>
          <p:nvPr/>
        </p:nvCxnSpPr>
        <p:spPr>
          <a:xfrm rot="16200000" flipH="1">
            <a:off x="1335857" y="3200399"/>
            <a:ext cx="1150155" cy="464347"/>
          </a:xfrm>
          <a:prstGeom prst="curvedConnector2">
            <a:avLst/>
          </a:prstGeom>
          <a:ln w="57150">
            <a:solidFill>
              <a:srgbClr val="FFFF00"/>
            </a:solidFill>
          </a:ln>
          <a:effectLst>
            <a:glow rad="101600">
              <a:srgbClr val="21872B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2"/>
          <p:cNvCxnSpPr>
            <a:stCxn id="18" idx="2"/>
            <a:endCxn id="19" idx="2"/>
          </p:cNvCxnSpPr>
          <p:nvPr/>
        </p:nvCxnSpPr>
        <p:spPr>
          <a:xfrm rot="5400000" flipH="1" flipV="1">
            <a:off x="2268124" y="1696628"/>
            <a:ext cx="571504" cy="1750231"/>
          </a:xfrm>
          <a:prstGeom prst="curvedConnector4">
            <a:avLst>
              <a:gd name="adj1" fmla="val -78788"/>
              <a:gd name="adj2" fmla="val 76215"/>
            </a:avLst>
          </a:prstGeom>
          <a:ln w="57150">
            <a:solidFill>
              <a:srgbClr val="FFFF00"/>
            </a:solidFill>
          </a:ln>
          <a:effectLst>
            <a:glow rad="101600">
              <a:srgbClr val="21872B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28596" y="1585906"/>
            <a:ext cx="2500330" cy="127159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 HAMBA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5848" y="87791"/>
            <a:ext cx="7500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Apa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2844" y="3800484"/>
            <a:ext cx="2428892" cy="1271590"/>
          </a:xfrm>
          <a:prstGeom prst="roundRect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Left Arrow Callout 21"/>
          <p:cNvSpPr/>
          <p:nvPr/>
        </p:nvSpPr>
        <p:spPr>
          <a:xfrm>
            <a:off x="2500298" y="3714752"/>
            <a:ext cx="6357982" cy="164307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203"/>
            </a:avLst>
          </a:prstGeom>
          <a:solidFill>
            <a:srgbClr val="1C5917">
              <a:alpha val="5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Muakkad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Baligh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Beraqal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2844" y="1728782"/>
            <a:ext cx="2428892" cy="1271590"/>
          </a:xfrm>
          <a:prstGeom prst="roundRect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20" y="5643578"/>
            <a:ext cx="8572560" cy="1071546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Izin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Wasiat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2500298" y="1357298"/>
            <a:ext cx="6357982" cy="21431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203"/>
            </a:avLst>
          </a:prstGeom>
          <a:solidFill>
            <a:srgbClr val="1C5917">
              <a:alpha val="5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Menyembelih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Ternakan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(Al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An’am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Raya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Adha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Hari-hari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Tashriq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Beribadah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4348" y="71414"/>
            <a:ext cx="750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Pendapat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Jumhur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Ulama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2714612" y="1428736"/>
            <a:ext cx="5786478" cy="1285884"/>
          </a:xfrm>
          <a:prstGeom prst="snip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2714612" y="3000372"/>
            <a:ext cx="5786478" cy="1285884"/>
          </a:xfrm>
          <a:prstGeom prst="snip2DiagRect">
            <a:avLst/>
          </a:prstGeom>
          <a:solidFill>
            <a:srgbClr val="3333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Tapi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Melaksanakannya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571472" y="4357694"/>
            <a:ext cx="7929618" cy="2214578"/>
          </a:xfrm>
          <a:prstGeom prst="upArrowCallout">
            <a:avLst>
              <a:gd name="adj1" fmla="val 47051"/>
              <a:gd name="adj2" fmla="val 40417"/>
              <a:gd name="adj3" fmla="val 19996"/>
              <a:gd name="adj4" fmla="val 64977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TIDAK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Qadha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4624" y="1403233"/>
            <a:ext cx="2529998" cy="2411529"/>
            <a:chOff x="284624" y="1403233"/>
            <a:chExt cx="2529998" cy="2411529"/>
          </a:xfrm>
        </p:grpSpPr>
        <p:sp>
          <p:nvSpPr>
            <p:cNvPr id="15" name="Rounded Rectangle 14"/>
            <p:cNvSpPr/>
            <p:nvPr/>
          </p:nvSpPr>
          <p:spPr>
            <a:xfrm rot="645420">
              <a:off x="295270" y="1403233"/>
              <a:ext cx="2214578" cy="914400"/>
            </a:xfrm>
            <a:prstGeom prst="roundRect">
              <a:avLst/>
            </a:prstGeom>
            <a:solidFill>
              <a:srgbClr val="21872B"/>
            </a:solidFill>
            <a:ln w="57150"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Sunnat</a:t>
              </a:r>
              <a:endPara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747089">
              <a:off x="284624" y="2871174"/>
              <a:ext cx="2214578" cy="914400"/>
            </a:xfrm>
            <a:prstGeom prst="roundRect">
              <a:avLst/>
            </a:prstGeom>
            <a:solidFill>
              <a:srgbClr val="3333FF"/>
            </a:solidFill>
            <a:ln w="57150"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Makruh</a:t>
              </a:r>
              <a:endPara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357422" y="1785926"/>
              <a:ext cx="457200" cy="457200"/>
            </a:xfrm>
            <a:prstGeom prst="flowChartConnector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2357422" y="3357562"/>
              <a:ext cx="457200" cy="457200"/>
            </a:xfrm>
            <a:prstGeom prst="flowChartConnector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85752" y="139463"/>
            <a:ext cx="82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Jenis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Haiwan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Untuk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57554" y="2414574"/>
            <a:ext cx="5357850" cy="1228740"/>
          </a:xfrm>
          <a:prstGeom prst="roundRect">
            <a:avLst>
              <a:gd name="adj" fmla="val 28788"/>
            </a:avLst>
          </a:prstGeom>
          <a:solidFill>
            <a:srgbClr val="21872B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7554" y="5229244"/>
            <a:ext cx="5357850" cy="1200152"/>
          </a:xfrm>
          <a:prstGeom prst="roundRect">
            <a:avLst>
              <a:gd name="adj" fmla="val 19697"/>
            </a:avLst>
          </a:prstGeom>
          <a:solidFill>
            <a:srgbClr val="A50021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Dijadikan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Tujuh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 rot="17873102">
            <a:off x="5299252" y="633877"/>
            <a:ext cx="1106719" cy="2087324"/>
          </a:xfrm>
          <a:prstGeom prst="curvedLeftArrow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Curved Left Arrow 15"/>
          <p:cNvSpPr/>
          <p:nvPr/>
        </p:nvSpPr>
        <p:spPr>
          <a:xfrm rot="17972996">
            <a:off x="5381235" y="3491397"/>
            <a:ext cx="1106719" cy="2087324"/>
          </a:xfrm>
          <a:prstGeom prst="curvedLeftArrow">
            <a:avLst/>
          </a:prstGeom>
          <a:solidFill>
            <a:srgbClr val="21872B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720" y="1142984"/>
            <a:ext cx="4786346" cy="1228740"/>
          </a:xfrm>
          <a:prstGeom prst="roundRect">
            <a:avLst/>
          </a:prstGeom>
          <a:solidFill>
            <a:srgbClr val="21872B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Kambing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Biri-biri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Kibas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71406" y="1500174"/>
            <a:ext cx="457200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720" y="4014798"/>
            <a:ext cx="4786346" cy="1200152"/>
          </a:xfrm>
          <a:prstGeom prst="roundRect">
            <a:avLst/>
          </a:prstGeom>
          <a:solidFill>
            <a:srgbClr val="A50021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Kerbau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Unta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-32" y="4357694"/>
            <a:ext cx="457200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1" grpId="0" animBg="1"/>
      <p:bldP spid="19" grpId="0" animBg="1"/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85752" y="139463"/>
            <a:ext cx="82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Umur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Binatang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720" y="1142984"/>
            <a:ext cx="4500594" cy="1228740"/>
          </a:xfrm>
          <a:prstGeom prst="roundRect">
            <a:avLst/>
          </a:prstGeom>
          <a:solidFill>
            <a:srgbClr val="21872B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Biri-biri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Kibas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20" y="4014798"/>
            <a:ext cx="4500594" cy="1200152"/>
          </a:xfrm>
          <a:prstGeom prst="roundRect">
            <a:avLst/>
          </a:prstGeom>
          <a:solidFill>
            <a:srgbClr val="A50021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Kerbau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-32" y="4371988"/>
            <a:ext cx="429904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1406" y="1500174"/>
            <a:ext cx="429904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4572000" y="1142984"/>
            <a:ext cx="4071966" cy="1214446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2187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Bersalin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Gigi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5720" y="5514996"/>
            <a:ext cx="4500594" cy="1200152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Unta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-32" y="5872186"/>
            <a:ext cx="429904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5720" y="2643182"/>
            <a:ext cx="4500594" cy="120015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Kambing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-32" y="3000372"/>
            <a:ext cx="429904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4572000" y="2643182"/>
            <a:ext cx="4071966" cy="1214446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4572000" y="4071942"/>
            <a:ext cx="4071966" cy="1214446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A5002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4572000" y="5572140"/>
            <a:ext cx="4071966" cy="1143008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Lima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85752" y="139463"/>
            <a:ext cx="828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Syarat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Binatang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714348" y="2143116"/>
            <a:ext cx="3571900" cy="1785950"/>
          </a:xfrm>
          <a:prstGeom prst="snip2Same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Sihat</a:t>
            </a:r>
            <a:endParaRPr lang="en-US" sz="28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berpenyakit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4572000" y="2143116"/>
            <a:ext cx="3571900" cy="1785950"/>
          </a:xfrm>
          <a:prstGeom prst="snip2Same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kecacatan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aib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4480" y="4429132"/>
            <a:ext cx="6500858" cy="2000264"/>
          </a:xfrm>
          <a:prstGeom prst="round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mengurangkan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anggota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dimakan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7715272" y="3429000"/>
            <a:ext cx="1214446" cy="2786082"/>
          </a:xfrm>
          <a:prstGeom prst="curvedLeftArrow">
            <a:avLst/>
          </a:prstGeom>
          <a:solidFill>
            <a:srgbClr val="0000FF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143108" y="1928802"/>
            <a:ext cx="571504" cy="357190"/>
          </a:xfrm>
          <a:prstGeom prst="flowChartConnector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072198" y="2000240"/>
            <a:ext cx="571504" cy="357190"/>
          </a:xfrm>
          <a:prstGeom prst="flowChartConnector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urved Connector 22"/>
          <p:cNvCxnSpPr>
            <a:stCxn id="20" idx="0"/>
            <a:endCxn id="21" idx="0"/>
          </p:cNvCxnSpPr>
          <p:nvPr/>
        </p:nvCxnSpPr>
        <p:spPr>
          <a:xfrm rot="16200000" flipH="1">
            <a:off x="4357686" y="-24"/>
            <a:ext cx="71438" cy="3929090"/>
          </a:xfrm>
          <a:prstGeom prst="curvedConnector3">
            <a:avLst>
              <a:gd name="adj1" fmla="val -903253"/>
            </a:avLst>
          </a:prstGeom>
          <a:ln w="136525">
            <a:solidFill>
              <a:srgbClr val="FFFF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191136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1209620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"أَرْبَعٌ لاَ تَجُوزُ فِي الأَضَاحِيِّ، فَقَالَ الْعَوْرَاءُ بَيِّنٌ عَوَرُهَا، وَالْمَرِيضَةُ بَيِّنٌ مَرَضُهَا، وَالْعَرْجَاءُ بَيِّنٌ ظَلْعُهَا، وَالْكَسِيْرُ الَّتِي لاَ تَنْقَى“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رَوَاهُ أَبُوْ دَاوُد 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00504"/>
            <a:ext cx="9144000" cy="2246769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“Empat perkara yang tidak boleh ada pada binatang qorban itu,lalu baginda bersabda; buta yang nyata butanya,sakit yang nyata penyakitnya,tempang yang nyata tempangnya dan yang kurus dan lemah).”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-24"/>
            <a:ext cx="750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Sunat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Berqorban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Sebahagian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Daripadanya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44" y="1117571"/>
            <a:ext cx="750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 Hajj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28: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976" y="2143116"/>
            <a:ext cx="7096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فَكُلُوا مِنْهَا وَأَطْعِمُوا الْبَآئِسَ الْفَقِيرَ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071810"/>
            <a:ext cx="9144000" cy="1815882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“Dengan Yang Demikian Makanlah Kamu Dari Daging Binatang Qorban Itu Dan Berilah Makan Kepada Orang-orang Yang Susah Yang Fakir Miskin.”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4929222"/>
            <a:ext cx="8572560" cy="17859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diwasiat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mati,maka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kaya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46001"/>
            <a:ext cx="750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Ulama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berdasarkan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tersebut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071546"/>
            <a:ext cx="8572560" cy="1500198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Disedekahkan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Fakir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Mentah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2786058"/>
            <a:ext cx="8572560" cy="1214422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Memadai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Menghadiahkan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Kaya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4214842"/>
            <a:ext cx="8572560" cy="1142984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Memadai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Memasak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Memanggil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5500702"/>
            <a:ext cx="8572560" cy="1142984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Memiliki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Memakannya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42910" y="201019"/>
            <a:ext cx="7572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Pembahagian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Daging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14744" y="3228980"/>
            <a:ext cx="1357322" cy="1128714"/>
          </a:xfrm>
          <a:prstGeom prst="ellipse">
            <a:avLst/>
          </a:prstGeom>
          <a:solidFill>
            <a:srgbClr val="A50021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endParaRPr lang="en-US" sz="40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596" y="1357298"/>
            <a:ext cx="3500462" cy="1428760"/>
          </a:xfrm>
          <a:prstGeom prst="roundRect">
            <a:avLst/>
          </a:prstGeom>
          <a:solidFill>
            <a:srgbClr val="A5002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Dimakan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00562" y="1357298"/>
            <a:ext cx="4214842" cy="1428760"/>
          </a:xfrm>
          <a:prstGeom prst="roundRect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Dihadiahkan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85918" y="5072074"/>
            <a:ext cx="5072098" cy="1285884"/>
          </a:xfrm>
          <a:prstGeom prst="roundRect">
            <a:avLst/>
          </a:prstGeom>
          <a:solidFill>
            <a:srgbClr val="1C591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Disedekahkan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fakir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8" name="Curved Connector 17"/>
          <p:cNvCxnSpPr>
            <a:stCxn id="13" idx="2"/>
            <a:endCxn id="12" idx="2"/>
          </p:cNvCxnSpPr>
          <p:nvPr/>
        </p:nvCxnSpPr>
        <p:spPr>
          <a:xfrm rot="16200000" flipH="1">
            <a:off x="2443146" y="2521738"/>
            <a:ext cx="1007279" cy="1535917"/>
          </a:xfrm>
          <a:prstGeom prst="curvedConnector2">
            <a:avLst/>
          </a:prstGeom>
          <a:ln w="57150">
            <a:solidFill>
              <a:srgbClr val="FFFF0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17"/>
          <p:cNvCxnSpPr>
            <a:stCxn id="14" idx="2"/>
            <a:endCxn id="12" idx="6"/>
          </p:cNvCxnSpPr>
          <p:nvPr/>
        </p:nvCxnSpPr>
        <p:spPr>
          <a:xfrm rot="5400000">
            <a:off x="5336386" y="2521739"/>
            <a:ext cx="1007279" cy="1535917"/>
          </a:xfrm>
          <a:prstGeom prst="curvedConnector2">
            <a:avLst/>
          </a:prstGeom>
          <a:ln w="57150">
            <a:solidFill>
              <a:srgbClr val="FFFF0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17"/>
          <p:cNvCxnSpPr>
            <a:stCxn id="15" idx="0"/>
            <a:endCxn id="12" idx="4"/>
          </p:cNvCxnSpPr>
          <p:nvPr/>
        </p:nvCxnSpPr>
        <p:spPr>
          <a:xfrm rot="5400000" flipH="1" flipV="1">
            <a:off x="4000496" y="4679165"/>
            <a:ext cx="714380" cy="71438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2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3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2377752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4197028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21333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14348" y="-5672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AFDHAL……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Disedekahkah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Semua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Daging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fakir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miskin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571612"/>
            <a:ext cx="8358246" cy="107157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sedikit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3000372"/>
            <a:ext cx="8358246" cy="107157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dihadiahkan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setakat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4572008"/>
            <a:ext cx="8358246" cy="142876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bererti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memiliki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menjualkan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142844" y="2071678"/>
            <a:ext cx="785818" cy="71438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shley Crawford" pitchFamily="82" charset="0"/>
              </a:rPr>
              <a:t>1</a:t>
            </a:r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214282" y="3571876"/>
            <a:ext cx="785818" cy="71438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shley Crawford" pitchFamily="82" charset="0"/>
              </a:rPr>
              <a:t>2</a:t>
            </a:r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214282" y="5500702"/>
            <a:ext cx="785818" cy="71438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shley Crawford" pitchFamily="82" charset="0"/>
              </a:rPr>
              <a:t>3</a:t>
            </a:r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14348" y="71414"/>
            <a:ext cx="7500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…..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142984"/>
            <a:ext cx="8358246" cy="1571636"/>
          </a:xfrm>
          <a:prstGeom prst="rect">
            <a:avLst/>
          </a:prstGeo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en-US" sz="26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(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IBADAT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2928934"/>
            <a:ext cx="8358246" cy="1571636"/>
          </a:xfrm>
          <a:prstGeom prst="rect">
            <a:avLst/>
          </a:prstGeo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Diganti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Kadar Yang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Dihadiahkan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4729924"/>
            <a:ext cx="8358246" cy="1985224"/>
          </a:xfrm>
          <a:prstGeom prst="rect">
            <a:avLst/>
          </a:prstGeo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Kepala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kulit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kepala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ekor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Dijadikan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Upah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Penyembelih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Petugas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Kecuali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Dihadiah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Sedeqah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-24"/>
            <a:ext cx="8215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Hukum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Wakil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Menyembelih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Membahagi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1214422"/>
            <a:ext cx="8572560" cy="1500198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Mewakilkan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Menyembelih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Membahagi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lain.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4282" y="3214710"/>
            <a:ext cx="8715436" cy="1000108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Memindahkan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Berikut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4572008"/>
            <a:ext cx="8572560" cy="1500198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sedekah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nazar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wasiat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memindahkan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4282" y="1714488"/>
            <a:ext cx="8572560" cy="1714512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Laksana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Sebahagian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  Dan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Dipindah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Lain.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3929066"/>
            <a:ext cx="8572560" cy="1714512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Disedeqah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Fakir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Miskin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Dipindah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211" y="-22602"/>
            <a:ext cx="907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Perkara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Sunat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ketika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melaksanakan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Qorban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000100" y="1285860"/>
            <a:ext cx="7572428" cy="857256"/>
          </a:xfrm>
          <a:prstGeom prst="snip2Diag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Basmalah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bertakbir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selepasnya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928662" y="2214554"/>
            <a:ext cx="7572428" cy="636448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kali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</a:p>
          <a:p>
            <a:pPr algn="ctr"/>
            <a:endParaRPr lang="ms-MY" sz="2600" dirty="0">
              <a:solidFill>
                <a:schemeClr val="bg1"/>
              </a:solidFill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928662" y="2928934"/>
            <a:ext cx="7572428" cy="662730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Mengadap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qiblat</a:t>
            </a:r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600" dirty="0">
              <a:solidFill>
                <a:schemeClr val="bg1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857224" y="3703463"/>
            <a:ext cx="7572428" cy="662730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Guna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pisau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tajam</a:t>
            </a:r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600" dirty="0">
              <a:solidFill>
                <a:schemeClr val="bg1"/>
              </a:solidFill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857224" y="4432836"/>
            <a:ext cx="7572428" cy="669224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Pilih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gemuk</a:t>
            </a:r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600" dirty="0">
              <a:solidFill>
                <a:schemeClr val="bg1"/>
              </a:solidFill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857224" y="5203661"/>
            <a:ext cx="7572428" cy="642942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disiang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600" dirty="0">
              <a:solidFill>
                <a:schemeClr val="bg1"/>
              </a:solidFill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857224" y="5929330"/>
            <a:ext cx="7572428" cy="857256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lelaki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binatangnya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bahagikannya</a:t>
            </a:r>
            <a:endParaRPr lang="en-US" sz="2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16-Point Star 20"/>
          <p:cNvSpPr/>
          <p:nvPr/>
        </p:nvSpPr>
        <p:spPr>
          <a:xfrm>
            <a:off x="285720" y="1214422"/>
            <a:ext cx="1143008" cy="857256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1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22" name="16-Point Star 21"/>
          <p:cNvSpPr/>
          <p:nvPr/>
        </p:nvSpPr>
        <p:spPr>
          <a:xfrm>
            <a:off x="285720" y="2214554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2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23" name="16-Point Star 22"/>
          <p:cNvSpPr/>
          <p:nvPr/>
        </p:nvSpPr>
        <p:spPr>
          <a:xfrm>
            <a:off x="285720" y="2928934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3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24" name="16-Point Star 23"/>
          <p:cNvSpPr/>
          <p:nvPr/>
        </p:nvSpPr>
        <p:spPr>
          <a:xfrm>
            <a:off x="214282" y="3714752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4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25" name="16-Point Star 24"/>
          <p:cNvSpPr/>
          <p:nvPr/>
        </p:nvSpPr>
        <p:spPr>
          <a:xfrm>
            <a:off x="214282" y="4429132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5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26" name="16-Point Star 25"/>
          <p:cNvSpPr/>
          <p:nvPr/>
        </p:nvSpPr>
        <p:spPr>
          <a:xfrm>
            <a:off x="285720" y="5286388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6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27" name="16-Point Star 26"/>
          <p:cNvSpPr/>
          <p:nvPr/>
        </p:nvSpPr>
        <p:spPr>
          <a:xfrm>
            <a:off x="285720" y="6000768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7</a:t>
            </a:r>
            <a:endParaRPr lang="ms-MY" sz="2800" dirty="0">
              <a:latin typeface="Ashley Crawford" pitchFamily="8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9715568" cy="7190754"/>
            <a:chOff x="-285784" y="0"/>
            <a:chExt cx="9715568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9715568" cy="7190754"/>
              <a:chOff x="-285784" y="0"/>
              <a:chExt cx="9715568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9715568" cy="7190754"/>
                <a:chOff x="-285784" y="0"/>
                <a:chExt cx="9715568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4929190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46001"/>
            <a:ext cx="750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Kauthar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1-3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357298"/>
            <a:ext cx="79415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إِنَّآ أَعْطَيْنَاكَ الْكَوْثَرَ فَصَلِّ لِرَبِّكَ وَانْحَرْ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 شَانِئَكَ هُوَ الأَبْتَرُ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2" y="3606605"/>
            <a:ext cx="9144032" cy="310854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“Sesungguhnya Kami Telah Memberikan Kepadamu Nikmat Yang Banyak</a:t>
            </a: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Maka </a:t>
            </a: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Dirikanlah Solat Kerana Tuhanmu, Dan Berqorbanlah (Menyembelih Haiwan Ternakan</a:t>
            </a: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). Sesungguhnya </a:t>
            </a:r>
            <a:r>
              <a:rPr lang="ms-MY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 Yang Membenci Kamu Dialah Yang Terputus (Dari Rahmat Allah).”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ADHIRAH\Pictures\meka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81" y="-24"/>
            <a:ext cx="9148081" cy="68580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00372"/>
            <a:ext cx="9144000" cy="2677656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2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2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28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28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Users\NADHIRAH\Pictures\background23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2052" name="Picture 4" descr="masjidterapungsmallie8.jpg"/>
            <p:cNvPicPr>
              <a:picLocks noChangeAspect="1" noChangeArrowheads="1"/>
            </p:cNvPicPr>
            <p:nvPr/>
          </p:nvPicPr>
          <p:blipFill>
            <a:blip r:embed="rId3"/>
            <a:srcRect b="5405"/>
            <a:stretch>
              <a:fillRect/>
            </a:stretch>
          </p:blipFill>
          <p:spPr bwMode="auto">
            <a:xfrm>
              <a:off x="142876" y="857232"/>
              <a:ext cx="8786842" cy="5429287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1071546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5715040"/>
              <a:ext cx="9144000" cy="1142984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Half Frame 7"/>
            <p:cNvSpPr/>
            <p:nvPr/>
          </p:nvSpPr>
          <p:spPr>
            <a:xfrm>
              <a:off x="0" y="0"/>
              <a:ext cx="3786214" cy="3071810"/>
            </a:xfrm>
            <a:prstGeom prst="halfFrame">
              <a:avLst>
                <a:gd name="adj1" fmla="val 4370"/>
                <a:gd name="adj2" fmla="val 4773"/>
              </a:avLst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 flipH="1">
              <a:off x="5714988" y="3428988"/>
              <a:ext cx="3786214" cy="3071810"/>
            </a:xfrm>
            <a:prstGeom prst="halfFrame">
              <a:avLst>
                <a:gd name="adj1" fmla="val 4370"/>
                <a:gd name="adj2" fmla="val 4773"/>
              </a:avLst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954" y="2143116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4071942"/>
            <a:ext cx="800105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2906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28736"/>
            <a:ext cx="9001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أَنْ لآ إِلَهَ إِلاَّ اللهُ، كَامِلُ اْلأَسْمَآءِ وَالصِّفَاتِ،وَأَشْهَدُ أَنَّ مُحَمَّدًا عَبْدُهُ وَرَسُوْلُهُ أَشْرَفُ الْمَخْلُوْقَاتِ.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071810"/>
            <a:ext cx="8686800" cy="329320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Sempurna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Nama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Sifat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2906" y="24880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43182"/>
            <a:ext cx="9144000" cy="33547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Penyayang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Mengasihani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Terpilih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8586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أَنْ لآ إِلَهَ إِلاََّ اللهُ الرَّحِيْمُ الرَّحْمَنُ،وَأَشْهَدُ أَنَّ مُحَمَّدًا </a:t>
            </a:r>
            <a:endParaRPr lang="en-US" sz="4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عَبْدُهُ وَرَسُوْلُهُ سَيِّدُ الرُّسُلِ وَخُلاَصَةُ اْلإِنْسَانِ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431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6" y="1357298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أُوْلِى اْلفَضْلِ وَالْكَرَامَاتِ .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4282" y="3372603"/>
            <a:ext cx="86106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S.A.W.,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Kemuliaan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85728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3042" y="1142984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اتَّقُوا اللهَ،وَعَلَى اللهِ فَتَوَكَّلُوْا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إِنْ كُنْتُمْ مُؤْمِنِيْنَ.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4071942"/>
            <a:ext cx="8501122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4312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1643050"/>
            <a:ext cx="8429684" cy="128588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3286124"/>
            <a:ext cx="8429684" cy="128588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16" y="1928802"/>
            <a:ext cx="751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5000636"/>
            <a:ext cx="8429684" cy="1285884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6716" y="3357562"/>
            <a:ext cx="7510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Buat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Bekalan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6716" y="5072074"/>
            <a:ext cx="7510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bekalan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4312" y="-5672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ternakan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dinazarkan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1142984"/>
            <a:ext cx="1992455" cy="17859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Nazar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Hakiki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43174" y="1357298"/>
            <a:ext cx="6215106" cy="135732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sembelih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kambing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43174" y="2928934"/>
            <a:ext cx="6215106" cy="1214446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bernazar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menyembelih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kambing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nanti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1736" y="4406554"/>
            <a:ext cx="6286544" cy="10001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kambing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71736" y="5643578"/>
            <a:ext cx="6215106" cy="9144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428860" y="3143248"/>
            <a:ext cx="571504" cy="64294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357422" y="4572008"/>
            <a:ext cx="571504" cy="64294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357422" y="5786454"/>
            <a:ext cx="571504" cy="642942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2214546" y="1785926"/>
            <a:ext cx="785818" cy="642942"/>
          </a:xfrm>
          <a:prstGeom prst="stripedRightArrow">
            <a:avLst>
              <a:gd name="adj1" fmla="val 50000"/>
              <a:gd name="adj2" fmla="val 37071"/>
            </a:avLst>
          </a:prstGeom>
          <a:gradFill flip="none" rotWithShape="1">
            <a:gsLst>
              <a:gs pos="0">
                <a:srgbClr val="FF4F4F">
                  <a:shade val="30000"/>
                  <a:satMod val="115000"/>
                </a:srgbClr>
              </a:gs>
              <a:gs pos="50000">
                <a:srgbClr val="FF4F4F">
                  <a:shade val="67500"/>
                  <a:satMod val="115000"/>
                </a:srgbClr>
              </a:gs>
              <a:gs pos="100000">
                <a:srgbClr val="FF4F4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191136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135729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نَذَرَ أَنْ يُطِيعَ اللهَ فَلْيُطِعْهُ، وَمَنْ نَذَرَ أَنْ يَعْصِيَ اللهَ فَلاَ يَعْصِهِ.	</a:t>
            </a:r>
            <a:r>
              <a:rPr lang="ar-SA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رَوَاهُ البُخَارِيْ وَمسلم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2" y="3682561"/>
            <a:ext cx="9144032" cy="2554545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“Sesiapa yang 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bernazar untuk 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mentaati 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Allh, maka 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 dia mentaatinya dan sesiapa yang bernazar untuk melakukan maksiat terhadap Allah maka hendaklah  dia 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meningkarinya”.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-5672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Hukum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Binatang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dinazarkan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571612"/>
            <a:ext cx="8572560" cy="1143008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ditukar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lain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bilangannya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3000372"/>
            <a:ext cx="8572560" cy="1357322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dijual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disewakan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dihebahkan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4786322"/>
            <a:ext cx="8572560" cy="1500198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dicuri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kecuaiannya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menggantikannya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71406" y="1857364"/>
            <a:ext cx="428628" cy="571504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Notched Right Arrow 15"/>
          <p:cNvSpPr/>
          <p:nvPr/>
        </p:nvSpPr>
        <p:spPr>
          <a:xfrm>
            <a:off x="71406" y="3357562"/>
            <a:ext cx="428628" cy="571504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Notched Right Arrow 17"/>
          <p:cNvSpPr/>
          <p:nvPr/>
        </p:nvSpPr>
        <p:spPr>
          <a:xfrm>
            <a:off x="71406" y="5214950"/>
            <a:ext cx="428628" cy="571504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7158" y="1285860"/>
            <a:ext cx="8429684" cy="2286016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Membinasakannya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Mencurinya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Menggantikan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Harga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Membeli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Binatang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Dahulu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3786190"/>
            <a:ext cx="8429684" cy="1285884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Sedeqahkan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Daging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Termasuk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Kulit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Tanduk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5357826"/>
            <a:ext cx="8429684" cy="1285884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endParaRPr lang="en-US" sz="28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Keluarganya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142844" y="1857364"/>
            <a:ext cx="428628" cy="571504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Notched Right Arrow 13"/>
          <p:cNvSpPr/>
          <p:nvPr/>
        </p:nvSpPr>
        <p:spPr>
          <a:xfrm>
            <a:off x="142844" y="4071942"/>
            <a:ext cx="428628" cy="571504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Notched Right Arrow 14"/>
          <p:cNvSpPr/>
          <p:nvPr/>
        </p:nvSpPr>
        <p:spPr>
          <a:xfrm>
            <a:off x="142844" y="5643578"/>
            <a:ext cx="428628" cy="571504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42844" y="2000240"/>
            <a:ext cx="876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8596" y="7141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80" y="28572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32" y="1675520"/>
            <a:ext cx="9144000" cy="4524315"/>
          </a:xfrm>
          <a:prstGeom prst="rect">
            <a:avLst/>
          </a:prstGeom>
          <a:solidFill>
            <a:srgbClr val="00B0F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18" y="71414"/>
            <a:ext cx="5643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Maksudnya</a:t>
            </a:r>
            <a:r>
              <a:rPr lang="en-US" sz="6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:-</a:t>
            </a:r>
            <a:endParaRPr lang="en-US" sz="66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HIRAH\Pictures\blue20mosque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000100" y="500042"/>
            <a:ext cx="771527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4312" y="14285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1470" y="3357562"/>
            <a:ext cx="914400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06" y="1357298"/>
            <a:ext cx="8929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الَّلهُمَّ صَلِّ وَسَلِّمْ عَلَى سَيِّدِنَا مُحَمَّدٍ وَعَلَى آلِهِ وَأَصْحَابِهِ والتَّابِعِيْنَ لَهُمْ بِإِحْسَانٍ.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Users\NADHIRAH\Pictures\haji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7" name="Picture 2" descr="C:\Users\NADHIRAH\Pictures\DOA2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6000760" y="1214422"/>
              <a:ext cx="3143240" cy="564357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000132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549304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C:\Users\NADHIRAH\Pictures\haji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2" name="Picture 2" descr="C:\Users\NADHIRAH\Pictures\DOA2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6000760" y="1214422"/>
              <a:ext cx="3143240" cy="564357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642942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85926"/>
            <a:ext cx="8553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defRPr/>
            </a:pPr>
            <a:r>
              <a:rPr lang="ar-SA" sz="4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714752"/>
            <a:ext cx="8458200" cy="2464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Picture 2" descr="C:\Users\NADHIRAH\Pictures\haji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4" name="Picture 2" descr="C:\Users\NADHIRAH\Pictures\DOA2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6000760" y="1214422"/>
              <a:ext cx="3143240" cy="564357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857256" y="3571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42877" y="1341200"/>
            <a:ext cx="771527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 descr="C:\Users\NADHIRAH\Pictures\haji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3" name="Picture 2" descr="C:\Users\NADHIRAH\Pictures\DOA2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6000760" y="1214422"/>
              <a:ext cx="3143240" cy="564357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1071570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" y="1357298"/>
            <a:ext cx="91440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Jinakkanlah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hati-hati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perbaikilah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jadikanlah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petunjuk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C:\Users\NADHIRAH\Pictures\haji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2" name="Picture 2" descr="C:\Users\NADHIRAH\Pictures\DOA2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6000760" y="1214422"/>
              <a:ext cx="3143240" cy="564357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071570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-32" y="1063072"/>
            <a:ext cx="90011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NADHIRAH\Pictures\islam_wallpape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4291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58" y="1714488"/>
            <a:ext cx="82296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DHIRAH\Pictures\islam_wallpape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14422"/>
            <a:ext cx="8915400" cy="528641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NADHIRAH\Pictures\abstract-desig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17" name="Rounded Rectangle 16"/>
          <p:cNvSpPr/>
          <p:nvPr/>
        </p:nvSpPr>
        <p:spPr>
          <a:xfrm>
            <a:off x="0" y="-24"/>
            <a:ext cx="9144000" cy="157161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714488"/>
            <a:ext cx="9144000" cy="5143512"/>
            <a:chOff x="0" y="1714488"/>
            <a:chExt cx="9144000" cy="5143512"/>
          </a:xfrm>
        </p:grpSpPr>
        <p:pic>
          <p:nvPicPr>
            <p:cNvPr id="4098" name="Picture 2" descr="C:\Users\NADHIRAH\Pictures\masjid kristal.bmp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714488"/>
              <a:ext cx="5223040" cy="3714752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85720" y="2143116"/>
              <a:ext cx="8858280" cy="25567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“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Lurus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dan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betulkan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saf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anda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kerana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saf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yang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lurus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termasuk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dalam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kesempurnaan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40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solat</a:t>
              </a:r>
              <a:r>
                <a:rPr lang="en-US" sz="40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”</a:t>
              </a:r>
              <a:endParaRPr lang="en-GB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3714752"/>
              <a:ext cx="9144000" cy="3143248"/>
              <a:chOff x="0" y="3714752"/>
              <a:chExt cx="9144000" cy="3143248"/>
            </a:xfrm>
          </p:grpSpPr>
          <p:pic>
            <p:nvPicPr>
              <p:cNvPr id="4099" name="Picture 3" descr="C:\Users\NADHIRAH\Pictures\sujud 2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5000628" y="3786190"/>
                <a:ext cx="4143372" cy="307181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" name="Picture 3" descr="C:\Users\NADHIRAH\Pictures\sujud 2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214546" y="3714752"/>
                <a:ext cx="4143372" cy="314324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1" name="Picture 3" descr="C:\Users\NADHIRAH\Pictures\sujud 22.jp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0" y="4286256"/>
                <a:ext cx="4143372" cy="2571744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212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8078" y="3680380"/>
            <a:ext cx="8501122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794" y="1645026"/>
            <a:ext cx="63882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ءَامَنُواْ اتَّقُواْ اللهَ حَقَّ تُقَاتِهِ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وَلاَ تَمُوتُنَّ إِلاَّ وَأَنتُم مُّسْلِمُونَ</a:t>
            </a:r>
            <a:endParaRPr lang="ms-MY" sz="4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212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85720" y="1600200"/>
            <a:ext cx="8534432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ajaranNya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714480" y="4572008"/>
            <a:ext cx="7429520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4938303" flipH="1" flipV="1">
            <a:off x="-105199" y="3726789"/>
            <a:ext cx="2255839" cy="1018095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0013966" flipH="1" flipV="1">
            <a:off x="3168859" y="2557619"/>
            <a:ext cx="2924096" cy="1388949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4282" y="2786058"/>
            <a:ext cx="4714908" cy="164307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Taqwa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  <p:bldP spid="20" grpId="0" build="allAtOnce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7154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Tajuk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Hari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……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791422"/>
            <a:ext cx="821537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 err="1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Hukum</a:t>
            </a:r>
            <a:r>
              <a:rPr lang="en-US" sz="6600" b="1" spc="50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6600" b="1" spc="50" dirty="0" err="1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Qorban</a:t>
            </a:r>
            <a:endParaRPr lang="ms-MY" sz="6600" b="1" spc="50" dirty="0">
              <a:ln w="571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05912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10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Zulhijjah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1430 / 27 November, 2009</a:t>
            </a:r>
            <a:endParaRPr lang="en-US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3424" y="4344423"/>
            <a:ext cx="705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http://e-khutbah.terengganu.gov.my</a:t>
            </a:r>
            <a:endParaRPr lang="en-US" sz="3200" i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5848" y="142852"/>
            <a:ext cx="7500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Alhamdulillah…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2" y="1371592"/>
            <a:ext cx="2643206" cy="162878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Idul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Adha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786182" y="1357298"/>
            <a:ext cx="5000660" cy="1271590"/>
          </a:xfrm>
          <a:prstGeom prst="snip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Suasana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Gembira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Ceria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3786182" y="3000372"/>
            <a:ext cx="5000660" cy="1414466"/>
          </a:xfrm>
          <a:prstGeom prst="snip2DiagRect">
            <a:avLst/>
          </a:prstGeom>
          <a:solidFill>
            <a:srgbClr val="3333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Berhimpun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Jumaat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357554" y="4714884"/>
            <a:ext cx="5429288" cy="1857388"/>
          </a:xfrm>
          <a:prstGeom prst="snip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Disamping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Qorban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Tanda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Syukur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Membesarkan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57488" y="1757354"/>
            <a:ext cx="957266" cy="3671910"/>
            <a:chOff x="2857488" y="1757354"/>
            <a:chExt cx="957266" cy="3671910"/>
          </a:xfrm>
        </p:grpSpPr>
        <p:sp>
          <p:nvSpPr>
            <p:cNvPr id="21" name="Flowchart: Connector 20"/>
            <p:cNvSpPr/>
            <p:nvPr/>
          </p:nvSpPr>
          <p:spPr>
            <a:xfrm>
              <a:off x="3328982" y="1757354"/>
              <a:ext cx="457200" cy="506467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3357554" y="3260939"/>
              <a:ext cx="457200" cy="506467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3357554" y="4922797"/>
              <a:ext cx="457200" cy="506467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  <p:cxnSp>
          <p:nvCxnSpPr>
            <p:cNvPr id="29" name="Curved Connector 28"/>
            <p:cNvCxnSpPr>
              <a:stCxn id="16" idx="3"/>
              <a:endCxn id="23" idx="2"/>
            </p:cNvCxnSpPr>
            <p:nvPr/>
          </p:nvCxnSpPr>
          <p:spPr>
            <a:xfrm>
              <a:off x="2857488" y="2185982"/>
              <a:ext cx="500066" cy="2990049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endCxn id="21" idx="2"/>
            </p:cNvCxnSpPr>
            <p:nvPr/>
          </p:nvCxnSpPr>
          <p:spPr>
            <a:xfrm flipV="1">
              <a:off x="2928926" y="2010588"/>
              <a:ext cx="400056" cy="13252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6" idx="3"/>
              <a:endCxn id="22" idx="2"/>
            </p:cNvCxnSpPr>
            <p:nvPr/>
          </p:nvCxnSpPr>
          <p:spPr>
            <a:xfrm>
              <a:off x="2857488" y="2185982"/>
              <a:ext cx="500066" cy="132819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FF00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-285784" y="0"/>
            <a:ext cx="10001320" cy="7190754"/>
            <a:chOff x="-285784" y="0"/>
            <a:chExt cx="10001320" cy="7190754"/>
          </a:xfrm>
        </p:grpSpPr>
        <p:grpSp>
          <p:nvGrpSpPr>
            <p:cNvPr id="3" name="Group 17"/>
            <p:cNvGrpSpPr/>
            <p:nvPr/>
          </p:nvGrpSpPr>
          <p:grpSpPr>
            <a:xfrm>
              <a:off x="-285784" y="0"/>
              <a:ext cx="10001320" cy="7190754"/>
              <a:chOff x="-285784" y="0"/>
              <a:chExt cx="10001320" cy="7190754"/>
            </a:xfrm>
          </p:grpSpPr>
          <p:pic>
            <p:nvPicPr>
              <p:cNvPr id="1039" name="Picture 15" descr="C:\Users\NADHIRAH\Pictures\background21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16"/>
              <p:cNvGrpSpPr/>
              <p:nvPr/>
            </p:nvGrpSpPr>
            <p:grpSpPr>
              <a:xfrm>
                <a:off x="-285784" y="0"/>
                <a:ext cx="10001320" cy="7190754"/>
                <a:chOff x="-285784" y="0"/>
                <a:chExt cx="10001320" cy="7190754"/>
              </a:xfrm>
            </p:grpSpPr>
            <p:pic>
              <p:nvPicPr>
                <p:cNvPr id="1032" name="Picture 8" descr="C:\Users\NADHIRAH\Pictures\islamic10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 l="5000"/>
                <a:stretch>
                  <a:fillRect/>
                </a:stretch>
              </p:blipFill>
              <p:spPr bwMode="auto">
                <a:xfrm>
                  <a:off x="357158" y="0"/>
                  <a:ext cx="7500990" cy="5643578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  <p:pic>
              <p:nvPicPr>
                <p:cNvPr id="1030" name="Picture 6" descr="C:\Users\NADHIRAH\Pictures\lembu korba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2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-285784" y="4000504"/>
                  <a:ext cx="3071834" cy="319025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  <p:pic>
              <p:nvPicPr>
                <p:cNvPr id="1034" name="Picture 10" descr="C:\Users\NADHIRAH\Pictures\lembu-korban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5214942" y="2285992"/>
                  <a:ext cx="4500594" cy="478723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softEdge rad="635000"/>
                </a:effectLst>
              </p:spPr>
            </p:pic>
          </p:grpSp>
        </p:grpSp>
        <p:sp>
          <p:nvSpPr>
            <p:cNvPr id="17" name="Rounded Rectangle 16"/>
            <p:cNvSpPr/>
            <p:nvPr/>
          </p:nvSpPr>
          <p:spPr>
            <a:xfrm>
              <a:off x="0" y="0"/>
              <a:ext cx="9144000" cy="1000108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5848" y="71414"/>
            <a:ext cx="750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Kauthar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2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00504"/>
            <a:ext cx="9144000" cy="206210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“Oleh itu kerjakanlah sembahyang kerana tuhanmu semata-mata dan sembelihlah 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qorban (</a:t>
            </a:r>
            <a:r>
              <a:rPr lang="ms-MY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 tanda bersyukur).”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2105561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فَصَلِّ </a:t>
            </a:r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لِرَبِّ</a:t>
            </a:r>
            <a:r>
              <a:rPr lang="en-US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 </a:t>
            </a:r>
            <a:r>
              <a:rPr lang="ar-SA" sz="8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وَانْحَرْ</a:t>
            </a:r>
            <a:endParaRPr lang="ms-MY" sz="8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1699</Words>
  <Application>Microsoft Office PowerPoint</Application>
  <PresentationFormat>On-screen Show (4:3)</PresentationFormat>
  <Paragraphs>245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Tajuk Khutbah Hari ini ……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NADHIRAH</cp:lastModifiedBy>
  <cp:revision>146</cp:revision>
  <dcterms:created xsi:type="dcterms:W3CDTF">2009-10-06T06:24:22Z</dcterms:created>
  <dcterms:modified xsi:type="dcterms:W3CDTF">2009-11-26T23:40:29Z</dcterms:modified>
</cp:coreProperties>
</file>